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5" r:id="rId3"/>
    <p:sldId id="266" r:id="rId4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738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192490B-DFA1-460A-9495-BDD32CCF55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311607E-6E41-4948-873E-3E824F1C02D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BD98998-0D7D-4CD6-B89F-E94781D26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DA6F2EA-77E2-41C3-9606-41DB9267D1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42F23DB-6F2E-4A02-A947-FD8A9BD261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67111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048281-FA10-475D-B7C1-0A1BA42A0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1D85FF47-24DD-428F-A437-E33EBBF597D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CC207B9-79EA-4EB6-BEE9-B9CDB75AF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2345105-4F26-44BC-960C-DECB6A4D5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F1B265B-F763-4734-85C2-A8B379E96B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670491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F3566286-1D90-46BF-B9FE-03D84946A56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64DA70F6-4271-4C4B-91C6-1F1C2F5B3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781088-C22C-4FBB-B1C7-E4A84FF2DF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E3889650-C75D-46BA-9575-16077AC748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B859368-026C-4C15-A607-3B2F4EDDB8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718950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98160E-7170-4D0D-B8C0-7222C574DE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B154472-908C-455B-822D-F28C32D752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EA60C155-6434-4B47-84C4-ED271692FA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4D2AC48D-1280-4C4D-A133-A15409A155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0F3A831-A0FF-45C4-94D4-FD91536A14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070821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A40774-F7F1-4654-B445-32DC135105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16FA8DE-C31E-4464-A8E9-F43A035456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4B21924-2209-44D9-8311-8DFD58892B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A5C2714-40B8-4F0D-912D-95FD6C943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57151F0-520E-4589-9B37-99DD6E8F6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25257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E71862-8158-4D20-866A-C4E37E777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09D4100F-A226-44CF-8B2B-BAA1B947E2E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0064DB64-ECB9-4B22-B54A-1895FF900CE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A914353-7A5D-4034-92FD-B44677523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FAB80D56-D621-4816-B60D-AF067DDA1F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D30ACA1F-F546-4194-94F4-E76084DE5D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566431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5C63B94-4BA0-4C20-8CD0-16DFCD062F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48D0C1A-BCAD-4789-8942-31BEC99D2E2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FD60989-0EBF-4CC9-AC3D-31412AAC57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4B658AC-08A6-44D5-9A2C-8A059913E6F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0AB915A7-F6E0-4B56-B39A-7ADA3D4D606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372064DD-17BA-4C01-BF08-5A3BC78D5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39889536-2F48-4B16-B60B-6DD0E12E8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2B8A1C35-ACAA-46B4-8224-2082951ED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8719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70C3AD-4B0F-479E-81DB-503475AAD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29F9D390-4227-4BA5-BF02-167EAE0960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26B9FB3D-19BF-4C53-9E22-0F918A072F9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1D28C56-62D3-4BAB-A916-B082981B1D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21825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0266122C-2FCF-42D1-AB13-D100A27E19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8FEADC7-6A75-44A3-BB63-E574B34380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038EDFC0-80D2-45CC-BC95-866B9BBA28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2307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4648858-5904-4FB2-99E8-15946128C2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73F1E9D-50FA-4533-994B-4DCD70B500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0BF011A-3C76-4FD3-97FE-80F19B216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F8C8401-6EBA-49B0-BD7A-19CE4D062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2554725-686C-432B-8855-68E24FA44F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1A9041D1-68B3-4C65-816C-FEB8BB19C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30138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855EE24-98F0-4F35-9A7F-6B298C7CC3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469EA839-514F-4F6C-BC5C-2F37BC4B9FD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434F48BA-0A8A-4D5F-A23B-86A9C01D78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F1BD585-0359-46D5-828C-1E19ED6D8F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EEBF237C-76CF-41B3-8713-60F34947F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E396FB-92A8-4381-9276-FE6E844B4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086471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6C62CF9B-7BDC-453C-8E4F-51A84C3FCD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3C190F8-CB7A-466B-95BB-3BB9C20311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D8002072-BE76-450A-BAB0-B810E45AA33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86963C-9534-45CF-9F0E-C966E243ED56}" type="datetimeFigureOut">
              <a:rPr lang="pt-BR" smtClean="0"/>
              <a:t>15/03/2022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27162C4E-C92F-4DB4-80D9-A3DCF27DD5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C55D594-758B-47FB-A658-63465D92209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C99E35-D9D7-4292-915C-5D48BBAAE15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812421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aixaDeTexto 4">
            <a:extLst>
              <a:ext uri="{FF2B5EF4-FFF2-40B4-BE49-F238E27FC236}">
                <a16:creationId xmlns:a16="http://schemas.microsoft.com/office/drawing/2014/main" id="{461DA442-8D11-4071-A30C-7B7A6C05307E}"/>
              </a:ext>
            </a:extLst>
          </p:cNvPr>
          <p:cNvSpPr txBox="1"/>
          <p:nvPr/>
        </p:nvSpPr>
        <p:spPr>
          <a:xfrm>
            <a:off x="1207476" y="2246366"/>
            <a:ext cx="9777047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200" dirty="0">
                <a:latin typeface="Amasis MT Pro Black" panose="020B0604020202020204" pitchFamily="18" charset="0"/>
              </a:rPr>
              <a:t>SUPLEMENTO EXPLICATIVO 3</a:t>
            </a:r>
          </a:p>
          <a:p>
            <a:pPr algn="ctr"/>
            <a:r>
              <a:rPr lang="pt-PT" altLang="pt-BR" sz="3200" b="1" dirty="0">
                <a:solidFill>
                  <a:srgbClr val="4D4D4D"/>
                </a:solidFill>
                <a:latin typeface="Tahoma" panose="020B0604030504040204" pitchFamily="34" charset="0"/>
                <a:cs typeface="Times New Roman" panose="02020603050405020304" pitchFamily="18" charset="0"/>
              </a:rPr>
              <a:t>AULA - 1</a:t>
            </a:r>
          </a:p>
        </p:txBody>
      </p:sp>
    </p:spTree>
    <p:extLst>
      <p:ext uri="{BB962C8B-B14F-4D97-AF65-F5344CB8AC3E}">
        <p14:creationId xmlns:p14="http://schemas.microsoft.com/office/powerpoint/2010/main" val="274084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1FFE55D-B491-47CA-9F47-0636DC07C3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542" y="0"/>
            <a:ext cx="5317588" cy="6858000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341C9464-32D3-4E26-B9A9-158F7E0D51E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2664" y="0"/>
            <a:ext cx="531758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5204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37EC58AE-AF0C-43CC-A220-2A6B61039D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4043" y="154746"/>
            <a:ext cx="5908431" cy="63304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7090798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</TotalTime>
  <Words>6</Words>
  <Application>Microsoft Office PowerPoint</Application>
  <PresentationFormat>Widescreen</PresentationFormat>
  <Paragraphs>2</Paragraphs>
  <Slides>3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3</vt:i4>
      </vt:variant>
    </vt:vector>
  </HeadingPairs>
  <TitlesOfParts>
    <vt:vector size="9" baseType="lpstr">
      <vt:lpstr>Amasis MT Pro Black</vt:lpstr>
      <vt:lpstr>Arial</vt:lpstr>
      <vt:lpstr>Calibri</vt:lpstr>
      <vt:lpstr>Calibri Light</vt:lpstr>
      <vt:lpstr>Tahoma</vt:lpstr>
      <vt:lpstr>Tema do Office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Adauto Nossa</dc:creator>
  <cp:lastModifiedBy>Adauto Nossa</cp:lastModifiedBy>
  <cp:revision>3</cp:revision>
  <dcterms:created xsi:type="dcterms:W3CDTF">2021-08-24T19:15:09Z</dcterms:created>
  <dcterms:modified xsi:type="dcterms:W3CDTF">2022-03-15T13:20:45Z</dcterms:modified>
</cp:coreProperties>
</file>

<file path=docProps/thumbnail.jpeg>
</file>